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12"/>
  </p:normalViewPr>
  <p:slideViewPr>
    <p:cSldViewPr snapToGrid="0" snapToObjects="1">
      <p:cViewPr varScale="1">
        <p:scale>
          <a:sx n="97" d="100"/>
          <a:sy n="97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26266-2D47-7744-8FE1-5E7FB95DD063}" type="datetimeFigureOut">
              <a:rPr lang="en-US" smtClean="0"/>
              <a:t>4/3/17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A343A-60E9-FA44-BC0F-D0F7BDE596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9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Riffle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Make better decisions with </a:t>
            </a:r>
            <a:r>
              <a:rPr lang="en-US" dirty="0" err="1" smtClean="0"/>
              <a:t>nlp</a:t>
            </a:r>
            <a:endParaRPr lang="en-US" dirty="0" smtClean="0"/>
          </a:p>
          <a:p>
            <a:r>
              <a:rPr lang="en-US" dirty="0" smtClean="0"/>
              <a:t>Hasan </a:t>
            </a:r>
            <a:r>
              <a:rPr lang="en-US" dirty="0" err="1" smtClean="0"/>
              <a:t>haq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37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7338" indent="-222250">
              <a:buFont typeface="Arial" charset="0"/>
              <a:buChar char="•"/>
            </a:pPr>
            <a:r>
              <a:rPr lang="en-US" sz="2800" dirty="0" smtClean="0"/>
              <a:t>Paradox of choice</a:t>
            </a:r>
          </a:p>
          <a:p>
            <a:pPr marL="287338" indent="-222250">
              <a:buFont typeface="Arial" charset="0"/>
              <a:buChar char="•"/>
            </a:pPr>
            <a:r>
              <a:rPr lang="en-US" sz="2800" dirty="0" smtClean="0"/>
              <a:t>We rely on reviews to make decisions</a:t>
            </a:r>
          </a:p>
          <a:p>
            <a:pPr marL="287338" indent="-222250">
              <a:buFont typeface="Arial" charset="0"/>
              <a:buChar char="•"/>
            </a:pPr>
            <a:r>
              <a:rPr lang="en-US" sz="2800" dirty="0" smtClean="0"/>
              <a:t>Bad Sources: </a:t>
            </a:r>
            <a:r>
              <a:rPr lang="en-US" sz="2800" dirty="0" err="1" smtClean="0"/>
              <a:t>Amazon.com</a:t>
            </a:r>
            <a:r>
              <a:rPr lang="en-US" sz="2800" dirty="0" smtClean="0"/>
              <a:t>, Yelp, </a:t>
            </a:r>
            <a:r>
              <a:rPr lang="en-US" sz="2800" dirty="0"/>
              <a:t>Nintendo Power</a:t>
            </a:r>
            <a:endParaRPr lang="en-US" sz="2800" dirty="0" smtClean="0"/>
          </a:p>
          <a:p>
            <a:pPr marL="287338" indent="-222250">
              <a:buFont typeface="Arial" charset="0"/>
              <a:buChar char="•"/>
            </a:pPr>
            <a:r>
              <a:rPr lang="en-US" sz="2800" dirty="0" smtClean="0"/>
              <a:t>Good Sources: Rotten Tomatoes, </a:t>
            </a:r>
            <a:r>
              <a:rPr lang="en-US" sz="2800" dirty="0" err="1" smtClean="0"/>
              <a:t>Metacritic</a:t>
            </a:r>
            <a:endParaRPr lang="en-US" sz="28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70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Yelp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4.1mm reviews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144k businesses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/>
              <a:t>Pittsburgh</a:t>
            </a:r>
            <a:r>
              <a:rPr lang="en-US" sz="2800" dirty="0"/>
              <a:t>, Charlotte, Urbana-Champaign, Phoenix, Las Vegas, Madison, Cleveland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endParaRPr lang="en-US" sz="28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645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Yelp Dataset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692" y="1843376"/>
            <a:ext cx="5947576" cy="44606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00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Improve Yelp rating system to be more like Rotten Tomatoes (Yes or No percentage)</a:t>
            </a:r>
            <a:endParaRPr lang="en-US" sz="2800" dirty="0" smtClean="0"/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Build a model to train on ”favorable” or “unfavorable” language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Reclassify reviews as ”yes” or “no”, make adjustments, and calculate percentage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Store in a database and create front-end to access the results</a:t>
            </a:r>
            <a:endParaRPr lang="en-US" sz="2800" dirty="0" smtClean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endParaRPr lang="en-US" sz="28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472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Process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JSON -&gt; </a:t>
            </a:r>
            <a:r>
              <a:rPr lang="en-US" sz="2800" dirty="0" err="1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Dataframe</a:t>
            </a:r>
            <a:endParaRPr lang="en-US" sz="2800" dirty="0" smtClean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Filter only 5 star and 1 star reviews (Target)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TFIDF </a:t>
            </a:r>
            <a:r>
              <a:rPr lang="en-US" sz="2800" dirty="0" err="1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Vectorizer</a:t>
            </a: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 on review text (Features)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Train on </a:t>
            </a:r>
            <a:r>
              <a:rPr lang="en-US" sz="2800" dirty="0" err="1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XGBoost</a:t>
            </a: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, Naïve Bayes, and Random Forests</a:t>
            </a:r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Create Python scripts to train reviews on the fly or in an ongoing process and </a:t>
            </a: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populate </a:t>
            </a: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a Postgres Database</a:t>
            </a:r>
            <a:endParaRPr lang="en-US" sz="2800" dirty="0"/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endParaRPr lang="en-US" sz="28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665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Adjustments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Penalize results based on thresholds for subjectivity, polarity, and word </a:t>
            </a:r>
            <a:r>
              <a:rPr lang="en-US" sz="2800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count</a:t>
            </a:r>
            <a:endParaRPr lang="en-US" sz="2800" dirty="0"/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endParaRPr lang="en-US" sz="28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00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40815" y="172278"/>
            <a:ext cx="2386142" cy="58667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DRAFT</a:t>
            </a:r>
            <a:endParaRPr lang="en-US" sz="3200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287338" indent="-222250">
              <a:buClr>
                <a:srgbClr val="E48312"/>
              </a:buClr>
              <a:buFont typeface="Arial" charset="0"/>
              <a:buChar char="•"/>
            </a:pPr>
            <a:r>
              <a:rPr lang="en-US" sz="280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[ ]</a:t>
            </a:r>
            <a:endParaRPr lang="en-US" sz="2800" dirty="0"/>
          </a:p>
          <a:p>
            <a:pPr marL="287338" lvl="0" indent="-222250">
              <a:buClr>
                <a:srgbClr val="E48312"/>
              </a:buClr>
              <a:buFont typeface="Arial" charset="0"/>
              <a:buChar char="•"/>
            </a:pPr>
            <a:endParaRPr lang="en-US" sz="2800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11976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158</TotalTime>
  <Words>194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Retrospect</vt:lpstr>
      <vt:lpstr>Riffle</vt:lpstr>
      <vt:lpstr>The Problem</vt:lpstr>
      <vt:lpstr>Yelp Dataset</vt:lpstr>
      <vt:lpstr>Yelp Dataset</vt:lpstr>
      <vt:lpstr>Plan</vt:lpstr>
      <vt:lpstr>Model Process</vt:lpstr>
      <vt:lpstr>Adjustments</vt:lpstr>
      <vt:lpstr>Results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Hasan Haq</dc:creator>
  <cp:lastModifiedBy>Hasan Haq</cp:lastModifiedBy>
  <cp:revision>7</cp:revision>
  <dcterms:created xsi:type="dcterms:W3CDTF">2017-04-03T05:34:58Z</dcterms:created>
  <dcterms:modified xsi:type="dcterms:W3CDTF">2017-04-03T08:33:24Z</dcterms:modified>
</cp:coreProperties>
</file>

<file path=docProps/thumbnail.jpeg>
</file>